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notesMasterIdLst>
    <p:notesMasterId r:id="rId8"/>
  </p:notesMaster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Relationship Id="rId11" Type="http://schemas.openxmlformats.org/officeDocument/2006/relationships/theme" Target="theme/theme1.xml"/><Relationship Id="rId1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Operating Cadence Pack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Board-grade rhythms for decisions, metrics, risk, and execution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874520"/>
            <a:ext cx="109728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Use this deck as a template pack. Pair it with the fillable PDFs and the Decision Log sheet.</a:t>
            </a:r>
            <a:endParaRPr lang="en-US" sz="1600" dirty="0"/>
          </a:p>
        </p:txBody>
      </p:sp>
      <p:sp>
        <p:nvSpPr>
          <p:cNvPr id="7" name="Text 5"/>
          <p:cNvSpPr/>
          <p:nvPr/>
        </p:nvSpPr>
        <p:spPr>
          <a:xfrm>
            <a:off x="640080" y="2560320"/>
            <a:ext cx="109728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D4AF3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Weekly → Monthly → Quarterly → Annual</a:t>
            </a:r>
            <a:endParaRPr lang="en-US" sz="1800" dirty="0"/>
          </a:p>
        </p:txBody>
      </p:sp>
      <p:sp>
        <p:nvSpPr>
          <p:cNvPr id="8" name="Text 6"/>
          <p:cNvSpPr/>
          <p:nvPr/>
        </p:nvSpPr>
        <p:spPr>
          <a:xfrm>
            <a:off x="640080" y="3246120"/>
            <a:ext cx="53035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Outputs that matter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40080" y="3547872"/>
            <a:ext cx="530352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Decisions captured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Owners assigned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Review cadence enforced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Failure modes contained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217920" y="3246120"/>
            <a:ext cx="530352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Non-negotiables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217920" y="3547872"/>
            <a:ext cx="530352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Agenda discipline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Metrics before opinions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Written rationale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Time-boxed escalation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Strategic Frameworks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Cadence overview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meets, how often, and what it must produce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920240"/>
            <a:ext cx="438912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Meeting</a:t>
            </a:r>
            <a:endParaRPr lang="en-US" sz="1300" dirty="0"/>
          </a:p>
        </p:txBody>
      </p:sp>
      <p:sp>
        <p:nvSpPr>
          <p:cNvPr id="7" name="Text 5"/>
          <p:cNvSpPr/>
          <p:nvPr/>
        </p:nvSpPr>
        <p:spPr>
          <a:xfrm>
            <a:off x="5029200" y="1920240"/>
            <a:ext cx="1828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Time</a:t>
            </a:r>
            <a:endParaRPr lang="en-US" sz="1300" dirty="0"/>
          </a:p>
        </p:txBody>
      </p:sp>
      <p:sp>
        <p:nvSpPr>
          <p:cNvPr id="8" name="Text 6"/>
          <p:cNvSpPr/>
          <p:nvPr/>
        </p:nvSpPr>
        <p:spPr>
          <a:xfrm>
            <a:off x="6858000" y="1920240"/>
            <a:ext cx="475488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</a:t>
            </a:r>
            <a:endParaRPr lang="en-US" sz="1300" dirty="0"/>
          </a:p>
        </p:txBody>
      </p:sp>
      <p:sp>
        <p:nvSpPr>
          <p:cNvPr id="9" name="Shape 7"/>
          <p:cNvSpPr/>
          <p:nvPr/>
        </p:nvSpPr>
        <p:spPr>
          <a:xfrm>
            <a:off x="640080" y="2423160"/>
            <a:ext cx="10972800" cy="0"/>
          </a:xfrm>
          <a:prstGeom prst="line">
            <a:avLst/>
          </a:prstGeom>
          <a:noFill/>
          <a:ln w="12700">
            <a:solidFill>
              <a:srgbClr val="243046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640080" y="2560320"/>
            <a:ext cx="43891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Weekly Execution Review</a:t>
            </a:r>
            <a:endParaRPr lang="en-US" sz="1200" dirty="0"/>
          </a:p>
        </p:txBody>
      </p:sp>
      <p:sp>
        <p:nvSpPr>
          <p:cNvPr id="11" name="Text 9"/>
          <p:cNvSpPr/>
          <p:nvPr/>
        </p:nvSpPr>
        <p:spPr>
          <a:xfrm>
            <a:off x="5029200" y="256032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60–75 min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858000" y="2560320"/>
            <a:ext cx="47548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Decisions + blockers + next actions</a:t>
            </a:r>
            <a:endParaRPr lang="en-US" sz="1200" dirty="0"/>
          </a:p>
        </p:txBody>
      </p:sp>
      <p:sp>
        <p:nvSpPr>
          <p:cNvPr id="13" name="Text 11"/>
          <p:cNvSpPr/>
          <p:nvPr/>
        </p:nvSpPr>
        <p:spPr>
          <a:xfrm>
            <a:off x="640080" y="3200400"/>
            <a:ext cx="43891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Monthly Metrics Review</a:t>
            </a:r>
            <a:endParaRPr lang="en-US" sz="1200" dirty="0"/>
          </a:p>
        </p:txBody>
      </p:sp>
      <p:sp>
        <p:nvSpPr>
          <p:cNvPr id="14" name="Text 12"/>
          <p:cNvSpPr/>
          <p:nvPr/>
        </p:nvSpPr>
        <p:spPr>
          <a:xfrm>
            <a:off x="5029200" y="320040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90 min</a:t>
            </a:r>
            <a:endParaRPr lang="en-US" sz="1200" dirty="0"/>
          </a:p>
        </p:txBody>
      </p:sp>
      <p:sp>
        <p:nvSpPr>
          <p:cNvPr id="15" name="Text 13"/>
          <p:cNvSpPr/>
          <p:nvPr/>
        </p:nvSpPr>
        <p:spPr>
          <a:xfrm>
            <a:off x="6858000" y="3200400"/>
            <a:ext cx="47548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Scorecard + variance + corrections</a:t>
            </a:r>
            <a:endParaRPr lang="en-US" sz="1200" dirty="0"/>
          </a:p>
        </p:txBody>
      </p:sp>
      <p:sp>
        <p:nvSpPr>
          <p:cNvPr id="16" name="Text 14"/>
          <p:cNvSpPr/>
          <p:nvPr/>
        </p:nvSpPr>
        <p:spPr>
          <a:xfrm>
            <a:off x="640080" y="3840480"/>
            <a:ext cx="43891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Quarterly Strategy Review</a:t>
            </a:r>
            <a:endParaRPr lang="en-US" sz="1200" dirty="0"/>
          </a:p>
        </p:txBody>
      </p:sp>
      <p:sp>
        <p:nvSpPr>
          <p:cNvPr id="17" name="Text 15"/>
          <p:cNvSpPr/>
          <p:nvPr/>
        </p:nvSpPr>
        <p:spPr>
          <a:xfrm>
            <a:off x="5029200" y="384048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2–3 hrs</a:t>
            </a:r>
            <a:endParaRPr lang="en-US" sz="1200" dirty="0"/>
          </a:p>
        </p:txBody>
      </p:sp>
      <p:sp>
        <p:nvSpPr>
          <p:cNvPr id="18" name="Text 16"/>
          <p:cNvSpPr/>
          <p:nvPr/>
        </p:nvSpPr>
        <p:spPr>
          <a:xfrm>
            <a:off x="6858000" y="3840480"/>
            <a:ext cx="47548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Trade-offs + priorities + resourcing</a:t>
            </a:r>
            <a:endParaRPr lang="en-US" sz="1200" dirty="0"/>
          </a:p>
        </p:txBody>
      </p:sp>
      <p:sp>
        <p:nvSpPr>
          <p:cNvPr id="19" name="Text 17"/>
          <p:cNvSpPr/>
          <p:nvPr/>
        </p:nvSpPr>
        <p:spPr>
          <a:xfrm>
            <a:off x="640080" y="4480560"/>
            <a:ext cx="438912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Annual Direction Setting</a:t>
            </a:r>
            <a:endParaRPr lang="en-US" sz="1200" dirty="0"/>
          </a:p>
        </p:txBody>
      </p:sp>
      <p:sp>
        <p:nvSpPr>
          <p:cNvPr id="20" name="Text 18"/>
          <p:cNvSpPr/>
          <p:nvPr/>
        </p:nvSpPr>
        <p:spPr>
          <a:xfrm>
            <a:off x="5029200" y="448056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Half-day</a:t>
            </a:r>
            <a:endParaRPr lang="en-US" sz="1200" dirty="0"/>
          </a:p>
        </p:txBody>
      </p:sp>
      <p:sp>
        <p:nvSpPr>
          <p:cNvPr id="21" name="Text 19"/>
          <p:cNvSpPr/>
          <p:nvPr/>
        </p:nvSpPr>
        <p:spPr>
          <a:xfrm>
            <a:off x="6858000" y="4480560"/>
            <a:ext cx="475488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Thesis + targets + governance plan</a:t>
            </a:r>
            <a:endParaRPr lang="en-US" sz="1200" dirty="0"/>
          </a:p>
        </p:txBody>
      </p:sp>
      <p:sp>
        <p:nvSpPr>
          <p:cNvPr id="22" name="Text 20"/>
          <p:cNvSpPr/>
          <p:nvPr/>
        </p:nvSpPr>
        <p:spPr>
          <a:xfrm>
            <a:off x="640080" y="5074920"/>
            <a:ext cx="109728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Rule</a:t>
            </a:r>
            <a:endParaRPr lang="en-US" sz="1400" dirty="0"/>
          </a:p>
        </p:txBody>
      </p:sp>
      <p:sp>
        <p:nvSpPr>
          <p:cNvPr id="23" name="Text 21"/>
          <p:cNvSpPr/>
          <p:nvPr/>
        </p:nvSpPr>
        <p:spPr>
          <a:xfrm>
            <a:off x="640080" y="5376672"/>
            <a:ext cx="1097280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If it isn't written down, it doesn't exist. Decisions belong in the Decision Log. Metrics belong on the Scorecard.</a:t>
            </a:r>
            <a:endParaRPr lang="en-US" sz="1200" dirty="0"/>
          </a:p>
        </p:txBody>
      </p:sp>
      <p:sp>
        <p:nvSpPr>
          <p:cNvPr id="24" name="Text 22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Operating Cadence</a:t>
            </a:r>
            <a:endParaRPr lang="en-US" sz="1000" dirty="0"/>
          </a:p>
        </p:txBody>
      </p:sp>
      <p:sp>
        <p:nvSpPr>
          <p:cNvPr id="25" name="Text 23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Weekly Execution Review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Template agenda (60–75 minutes)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920240"/>
            <a:ext cx="56692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Agenda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640080" y="2221992"/>
            <a:ext cx="566928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1. Wins + warnings (5)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2. KPI pulse (10)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3. Blockers + constraint removal (20)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4. Decisions required (20)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5. Commitments &amp; owners (10)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583680" y="1920240"/>
            <a:ext cx="4937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Artifacts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583680" y="2221992"/>
            <a:ext cx="493776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Decision Log entries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Updated action list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KPI notes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Risks escalated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40080" y="4846320"/>
            <a:ext cx="109728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Done means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40080" y="5148072"/>
            <a:ext cx="1097280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Owners assigned, deadlines set, rationale captured, and the next review date scheduled.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Weekly cadence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Monthly Metrics Review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Scorecard first, narrative second (90 minutes)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920240"/>
            <a:ext cx="56692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Structure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640080" y="2221992"/>
            <a:ext cx="566928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Targets vs actuals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Variance drivers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Leading indicators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Corrective actions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Risk register update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583680" y="1920240"/>
            <a:ext cx="4937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Questions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583680" y="2221992"/>
            <a:ext cx="493776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1) What changed?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2) Why?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3) What will we do differently?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4) Who owns it?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5) When do we review?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40080" y="4846320"/>
            <a:ext cx="109728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Guardrail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40080" y="5148072"/>
            <a:ext cx="1097280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meeting ends without a written variance explanation and an owner for each corrective action.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Monthly cadence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Quarterly Strategy Review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Trade-offs, priorities, and resourcing (2–3 hours)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920240"/>
            <a:ext cx="56692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Inputs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640080" y="2221992"/>
            <a:ext cx="566928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Quarter scorecard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Customer / market signals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Capacity constraints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Risk trends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583680" y="1920240"/>
            <a:ext cx="4937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Outputs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583680" y="2221992"/>
            <a:ext cx="493776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Top 3 priorities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Kill / keep decisions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Resourcing shifts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Updated metrics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40080" y="4846320"/>
            <a:ext cx="109728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Rule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40080" y="5148072"/>
            <a:ext cx="1097280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If you can't name the trade-off, you haven't made a decision.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Quarterly cadence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rgbClr val="0B0B10"/>
          </a:solidFill>
          <a:ln w="12700">
            <a:solidFill>
              <a:srgbClr val="0B0B10"/>
            </a:solidFill>
            <a:prstDash val="solid"/>
          </a:ln>
        </p:spPr>
      </p:sp>
      <p:sp>
        <p:nvSpPr>
          <p:cNvPr id="3" name="Text 1"/>
          <p:cNvSpPr/>
          <p:nvPr/>
        </p:nvSpPr>
        <p:spPr>
          <a:xfrm>
            <a:off x="640080" y="502920"/>
            <a:ext cx="1097280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Crisis protocol</a:t>
            </a:r>
            <a:endParaRPr lang="en-US" sz="3400" dirty="0"/>
          </a:p>
        </p:txBody>
      </p:sp>
      <p:sp>
        <p:nvSpPr>
          <p:cNvPr id="4" name="Text 2"/>
          <p:cNvSpPr/>
          <p:nvPr/>
        </p:nvSpPr>
        <p:spPr>
          <a:xfrm>
            <a:off x="640080" y="1005840"/>
            <a:ext cx="10972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30–90 minutes to stabilize and assign owners</a:t>
            </a:r>
            <a:endParaRPr lang="en-US" sz="1400" dirty="0"/>
          </a:p>
        </p:txBody>
      </p:sp>
      <p:sp>
        <p:nvSpPr>
          <p:cNvPr id="5" name="Shape 3"/>
          <p:cNvSpPr/>
          <p:nvPr/>
        </p:nvSpPr>
        <p:spPr>
          <a:xfrm>
            <a:off x="640080" y="1417320"/>
            <a:ext cx="10881360" cy="0"/>
          </a:xfrm>
          <a:prstGeom prst="line">
            <a:avLst/>
          </a:prstGeom>
          <a:noFill/>
          <a:ln w="25400">
            <a:solidFill>
              <a:srgbClr val="D4AF37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640080" y="1920240"/>
            <a:ext cx="566928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Sequence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640080" y="2221992"/>
            <a:ext cx="566928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1) Define incident + impact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2) Stop the bleed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3) Appoint incident owner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4) Communicate cadence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5) Post-mortem scheduled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6583680" y="1920240"/>
            <a:ext cx="493776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Outputs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6583680" y="2221992"/>
            <a:ext cx="493776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Single source of truth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Owner + timeline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Stakeholder note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Next update time</a:t>
            </a:r>
            <a:endParaRPr lang="en-US" sz="1200" dirty="0"/>
          </a:p>
        </p:txBody>
      </p:sp>
      <p:sp>
        <p:nvSpPr>
          <p:cNvPr id="10" name="Text 8"/>
          <p:cNvSpPr/>
          <p:nvPr/>
        </p:nvSpPr>
        <p:spPr>
          <a:xfrm>
            <a:off x="640080" y="4846320"/>
            <a:ext cx="10972800" cy="25603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9FAFB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Guardrail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640080" y="5148072"/>
            <a:ext cx="10972800" cy="8229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200" dirty="0">
                <a:solidFill>
                  <a:srgbClr val="CBD5E1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“group responsibility”. One owner. One clock. One update channel.</a:t>
            </a:r>
            <a:endParaRPr lang="en-US" sz="1200" dirty="0"/>
          </a:p>
        </p:txBody>
      </p:sp>
      <p:sp>
        <p:nvSpPr>
          <p:cNvPr id="12" name="Text 10"/>
          <p:cNvSpPr/>
          <p:nvPr/>
        </p:nvSpPr>
        <p:spPr>
          <a:xfrm>
            <a:off x="640080" y="6565392"/>
            <a:ext cx="777240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Risk &amp; resilience</a:t>
            </a:r>
            <a:endParaRPr lang="en-US" sz="1000" dirty="0"/>
          </a:p>
        </p:txBody>
      </p:sp>
      <p:sp>
        <p:nvSpPr>
          <p:cNvPr id="13" name="Text 11"/>
          <p:cNvSpPr/>
          <p:nvPr/>
        </p:nvSpPr>
        <p:spPr>
          <a:xfrm>
            <a:off x="8412480" y="6565392"/>
            <a:ext cx="3108960" cy="228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r" indent="0" marL="0">
              <a:buNone/>
            </a:pPr>
            <a:r>
              <a:rPr lang="en-US" sz="1000" dirty="0">
                <a:solidFill>
                  <a:srgbClr val="94A3B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abrahamoflondon.org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Abraham of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Cadence Pack</dc:title>
  <dc:subject>Operating Cadence Pack</dc:subject>
  <dc:creator>Abraham of London</dc:creator>
  <cp:lastModifiedBy>Abraham of London</cp:lastModifiedBy>
  <cp:revision>1</cp:revision>
  <dcterms:created xsi:type="dcterms:W3CDTF">2025-12-28T15:47:09Z</dcterms:created>
  <dcterms:modified xsi:type="dcterms:W3CDTF">2025-12-28T15:47:09Z</dcterms:modified>
</cp:coreProperties>
</file>